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>
                <a:latin typeface="Arial" panose="020B0604020202020204" pitchFamily="34" charset="0"/>
                <a:cs typeface="Arial" panose="020B0604020202020204" pitchFamily="34" charset="0"/>
              </a:rPr>
              <a:t>Motor neurone disease</a:t>
            </a:r>
            <a:endParaRPr lang="en-I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3" y="3677194"/>
            <a:ext cx="8791575" cy="1655762"/>
          </a:xfrm>
        </p:spPr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508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255447"/>
            <a:ext cx="9905998" cy="1478570"/>
          </a:xfrm>
        </p:spPr>
        <p:txBody>
          <a:bodyPr/>
          <a:lstStyle/>
          <a:p>
            <a:r>
              <a:rPr lang="en-IE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motor neurone disease?</a:t>
            </a:r>
            <a:endParaRPr lang="en-I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868359"/>
            <a:ext cx="6281364" cy="4088688"/>
          </a:xfrm>
        </p:spPr>
        <p:txBody>
          <a:bodyPr>
            <a:normAutofit/>
          </a:bodyPr>
          <a:lstStyle/>
          <a:p>
            <a:r>
              <a:rPr lang="en-IE" dirty="0" smtClean="0"/>
              <a:t>Motor Neurone Disease (MND) is an uncommon disease that affects the brain and nerves</a:t>
            </a:r>
          </a:p>
          <a:p>
            <a:r>
              <a:rPr lang="en-IE" dirty="0" smtClean="0"/>
              <a:t>In MND your motor nerves become damaged and eventually stop working and you gradually lose your strength </a:t>
            </a:r>
          </a:p>
          <a:p>
            <a:r>
              <a:rPr lang="en-IE" dirty="0" smtClean="0"/>
              <a:t>There is currently no cure for Motor Neurone Disease </a:t>
            </a:r>
            <a:endParaRPr lang="en-IE" dirty="0"/>
          </a:p>
        </p:txBody>
      </p:sp>
      <p:pic>
        <p:nvPicPr>
          <p:cNvPr id="4098" name="Picture 2" descr="Image result for motor neuron disease caus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8511" y="2123852"/>
            <a:ext cx="3676335" cy="246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285929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70324"/>
            <a:ext cx="9905998" cy="1478570"/>
          </a:xfrm>
        </p:spPr>
        <p:txBody>
          <a:bodyPr/>
          <a:lstStyle/>
          <a:p>
            <a:r>
              <a:rPr lang="en-IE" b="1" dirty="0" smtClean="0">
                <a:latin typeface="Arial" panose="020B0604020202020204" pitchFamily="34" charset="0"/>
                <a:cs typeface="Arial" panose="020B0604020202020204" pitchFamily="34" charset="0"/>
              </a:rPr>
              <a:t>Who gets it and why?</a:t>
            </a:r>
            <a:endParaRPr lang="en-I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13910"/>
            <a:ext cx="6134599" cy="3541714"/>
          </a:xfrm>
        </p:spPr>
        <p:txBody>
          <a:bodyPr>
            <a:normAutofit/>
          </a:bodyPr>
          <a:lstStyle/>
          <a:p>
            <a:r>
              <a:rPr lang="en-IE" dirty="0" smtClean="0"/>
              <a:t>Motor Neurone Disease is an uncommon disease that can affect adults and children </a:t>
            </a:r>
          </a:p>
          <a:p>
            <a:r>
              <a:rPr lang="en-IE" dirty="0" smtClean="0"/>
              <a:t>Although it is uncommon it can affect anyone at any time</a:t>
            </a:r>
          </a:p>
          <a:p>
            <a:r>
              <a:rPr lang="en-IE" dirty="0" smtClean="0"/>
              <a:t>2 people in everyone 100,000 will develop Motor Neurone Disease each year </a:t>
            </a:r>
          </a:p>
        </p:txBody>
      </p:sp>
      <p:pic>
        <p:nvPicPr>
          <p:cNvPr id="6146" name="Picture 2" descr="Image result for motor neuron dise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080" y="2097088"/>
            <a:ext cx="4084161" cy="2544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13680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036" y="346374"/>
            <a:ext cx="9905998" cy="1478570"/>
          </a:xfrm>
        </p:spPr>
        <p:txBody>
          <a:bodyPr/>
          <a:lstStyle/>
          <a:p>
            <a:r>
              <a:rPr lang="en-IE" b="1" dirty="0" smtClean="0"/>
              <a:t>What happens to your body? 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338" y="1824944"/>
            <a:ext cx="6395857" cy="35417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E" dirty="0" smtClean="0"/>
              <a:t>The physical effects of Motor Neuron Disease include:</a:t>
            </a:r>
          </a:p>
          <a:p>
            <a:r>
              <a:rPr lang="en-IE" dirty="0" smtClean="0"/>
              <a:t>Muscle aches, cramps and twitching </a:t>
            </a:r>
          </a:p>
          <a:p>
            <a:r>
              <a:rPr lang="en-IE" dirty="0" smtClean="0"/>
              <a:t>Weakness in arms and legs </a:t>
            </a:r>
          </a:p>
          <a:p>
            <a:r>
              <a:rPr lang="en-IE" dirty="0" smtClean="0"/>
              <a:t>Slurred speech, difficulty swallowing and chewing</a:t>
            </a:r>
          </a:p>
          <a:p>
            <a:endParaRPr lang="en-IE" dirty="0" smtClean="0"/>
          </a:p>
          <a:p>
            <a:pPr marL="0" indent="0" algn="ctr">
              <a:buNone/>
            </a:pPr>
            <a:r>
              <a:rPr lang="en-IE" dirty="0" smtClean="0"/>
              <a:t>50% of people with MND can experience changes in personality, behaviour, and language</a:t>
            </a:r>
          </a:p>
        </p:txBody>
      </p:sp>
      <p:pic>
        <p:nvPicPr>
          <p:cNvPr id="2050" name="Picture 2" descr="Image result for m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195" y="1824944"/>
            <a:ext cx="4083914" cy="2422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721273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0785" y="196151"/>
            <a:ext cx="9905998" cy="1478570"/>
          </a:xfrm>
        </p:spPr>
        <p:txBody>
          <a:bodyPr/>
          <a:lstStyle/>
          <a:p>
            <a:r>
              <a:rPr lang="en-IE" b="1" dirty="0" smtClean="0"/>
              <a:t>Who can help?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785" y="1322024"/>
            <a:ext cx="6082348" cy="4673828"/>
          </a:xfrm>
        </p:spPr>
        <p:txBody>
          <a:bodyPr/>
          <a:lstStyle/>
          <a:p>
            <a:r>
              <a:rPr lang="en-IE" dirty="0" smtClean="0"/>
              <a:t>The Irish Motor Neuron Disease Association (IMNDA) is the only organisation in Ireland that provides support and care to people living with MND and their families</a:t>
            </a:r>
          </a:p>
          <a:p>
            <a:r>
              <a:rPr lang="en-IE" dirty="0" smtClean="0"/>
              <a:t>They provide care services, financial support and promote research into the causes and treatments of </a:t>
            </a:r>
            <a:r>
              <a:rPr lang="en-IE" dirty="0" smtClean="0"/>
              <a:t>MND</a:t>
            </a:r>
          </a:p>
          <a:p>
            <a:r>
              <a:rPr lang="en-IE" dirty="0" smtClean="0"/>
              <a:t>All the money the IMNDA raises comes from fundraisers throughout the country</a:t>
            </a:r>
            <a:endParaRPr lang="en-IE" dirty="0" smtClean="0"/>
          </a:p>
          <a:p>
            <a:endParaRPr lang="en-IE" dirty="0"/>
          </a:p>
        </p:txBody>
      </p:sp>
      <p:pic>
        <p:nvPicPr>
          <p:cNvPr id="1030" name="Picture 6" descr="Image result for IMNDA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761" y="2097088"/>
            <a:ext cx="426720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16953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265821"/>
            <a:ext cx="9905998" cy="1478570"/>
          </a:xfrm>
        </p:spPr>
        <p:txBody>
          <a:bodyPr/>
          <a:lstStyle/>
          <a:p>
            <a:r>
              <a:rPr lang="en-IE" b="1" dirty="0" smtClean="0"/>
              <a:t>Get involved!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54188"/>
            <a:ext cx="6630987" cy="2769827"/>
          </a:xfrm>
        </p:spPr>
        <p:txBody>
          <a:bodyPr/>
          <a:lstStyle/>
          <a:p>
            <a:pPr marL="0" indent="0" algn="ctr">
              <a:buNone/>
            </a:pPr>
            <a:r>
              <a:rPr lang="en-IE" dirty="0" smtClean="0"/>
              <a:t>Presentation College </a:t>
            </a:r>
            <a:r>
              <a:rPr lang="en-IE" dirty="0" err="1" smtClean="0"/>
              <a:t>Headford</a:t>
            </a:r>
            <a:r>
              <a:rPr lang="en-IE" dirty="0" smtClean="0"/>
              <a:t> will be hosting a colour run in aid of the IMNDA</a:t>
            </a:r>
          </a:p>
          <a:p>
            <a:pPr marL="0" indent="0" algn="ctr">
              <a:buNone/>
            </a:pPr>
            <a:endParaRPr lang="en-IE" dirty="0"/>
          </a:p>
          <a:p>
            <a:pPr marL="0" indent="0" algn="ctr">
              <a:buNone/>
            </a:pPr>
            <a:r>
              <a:rPr lang="en-IE" dirty="0" smtClean="0"/>
              <a:t>It will be held on April 12</a:t>
            </a:r>
            <a:r>
              <a:rPr lang="en-IE" baseline="30000" dirty="0" smtClean="0"/>
              <a:t>th</a:t>
            </a:r>
            <a:r>
              <a:rPr lang="en-IE" dirty="0" smtClean="0"/>
              <a:t> at 2pm with the entry fee of €5</a:t>
            </a:r>
          </a:p>
        </p:txBody>
      </p:sp>
      <p:pic>
        <p:nvPicPr>
          <p:cNvPr id="5124" name="Picture 4" descr="Image result for presentation college headford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2925" y="1537702"/>
            <a:ext cx="2252174" cy="2838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79199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3021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84</TotalTime>
  <Words>236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Tw Cen MT</vt:lpstr>
      <vt:lpstr>Circuit</vt:lpstr>
      <vt:lpstr>Motor neurone disease</vt:lpstr>
      <vt:lpstr>What is motor neurone disease?</vt:lpstr>
      <vt:lpstr>Who gets it and why?</vt:lpstr>
      <vt:lpstr>What happens to your body? </vt:lpstr>
      <vt:lpstr>Who can help?</vt:lpstr>
      <vt:lpstr>Get involved!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Motor neurone disease</dc:title>
  <dc:creator>Sarah O' Flaherty</dc:creator>
  <cp:lastModifiedBy>Sarah O' Flaherty</cp:lastModifiedBy>
  <cp:revision>10</cp:revision>
  <dcterms:created xsi:type="dcterms:W3CDTF">2019-03-14T11:48:20Z</dcterms:created>
  <dcterms:modified xsi:type="dcterms:W3CDTF">2019-04-01T08:46:39Z</dcterms:modified>
</cp:coreProperties>
</file>